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6" r:id="rId4"/>
    <p:sldId id="287" r:id="rId5"/>
    <p:sldId id="288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264"/>
    <a:srgbClr val="21D7CD"/>
    <a:srgbClr val="C4D422"/>
    <a:srgbClr val="F9C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288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">
            <a:extLst>
              <a:ext uri="{FF2B5EF4-FFF2-40B4-BE49-F238E27FC236}">
                <a16:creationId xmlns="" xmlns:a16="http://schemas.microsoft.com/office/drawing/2014/main" id="{9AE1E74B-28DA-4575-9FCD-5EA3699C4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13722" y="5284922"/>
            <a:ext cx="4887493" cy="1133534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buSzPct val="100000"/>
              <a:defRPr sz="4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0979C3-9253-4351-AE10-FD189EC6B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F67E277-BCDC-4EB7-8F7A-56DC04304CBD}"/>
              </a:ext>
            </a:extLst>
          </p:cNvPr>
          <p:cNvSpPr/>
          <p:nvPr userDrawn="1"/>
        </p:nvSpPr>
        <p:spPr>
          <a:xfrm>
            <a:off x="5515897" y="-1"/>
            <a:ext cx="6676103" cy="6891086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stretch>
              <a:fillRect l="229" t="-40469" r="-1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B19763-0EC7-4690-86F0-A0D32FEB87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-3305176" y="3305175"/>
            <a:ext cx="6858002" cy="2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43B0CAA-6DCB-42A9-946B-257DF236BAB1}"/>
              </a:ext>
            </a:extLst>
          </p:cNvPr>
          <p:cNvSpPr/>
          <p:nvPr userDrawn="1"/>
        </p:nvSpPr>
        <p:spPr>
          <a:xfrm flipH="1">
            <a:off x="-2" y="-33083"/>
            <a:ext cx="6430297" cy="6891083"/>
          </a:xfrm>
          <a:prstGeom prst="rect">
            <a:avLst/>
          </a:prstGeom>
          <a:blipFill dpi="0" rotWithShape="1">
            <a:blip r:embed="rId2">
              <a:alphaModFix amt="66000"/>
            </a:blip>
            <a:srcRect/>
            <a:stretch>
              <a:fillRect l="229" t="-36903" r="-1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33EAE6-C8A7-4EAA-8E9B-AFEE81A97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8622632" y="3321715"/>
            <a:ext cx="6891083" cy="2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0CF066-2469-404A-8D8C-0130E4F6D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564" b="99846" l="0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63588" r="60613" b="639"/>
          <a:stretch/>
        </p:blipFill>
        <p:spPr>
          <a:xfrm rot="16200000">
            <a:off x="4297325" y="-1036675"/>
            <a:ext cx="6858001" cy="8931349"/>
          </a:xfrm>
          <a:prstGeom prst="rect">
            <a:avLst/>
          </a:prstGeom>
        </p:spPr>
      </p:pic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23814" y="774915"/>
            <a:ext cx="4463684" cy="88742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23814" y="1778288"/>
            <a:ext cx="4463684" cy="59691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2BAF520-A832-4C38-9890-2806C25DE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" y="0"/>
            <a:ext cx="8955024" cy="6858000"/>
          </a:xfrm>
          <a:prstGeom prst="rect">
            <a:avLst/>
          </a:prstGeom>
        </p:spPr>
      </p:pic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67567" y="2882401"/>
            <a:ext cx="62568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b="0" i="1"/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64CAE89-388F-4438-91B4-527BE9375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" y="2361"/>
            <a:ext cx="12192000" cy="292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3826E21-EC90-4BCB-91AB-A664F03BB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3" y="6563031"/>
            <a:ext cx="1219200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A7EFF84-3282-44A4-95E5-BF42A3254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6449" y="0"/>
            <a:ext cx="63032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1EFF45-1E42-4A1B-8875-380B424C4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0"/>
            <a:ext cx="5181599" cy="6858000"/>
          </a:xfrm>
          <a:prstGeom prst="rect">
            <a:avLst/>
          </a:prstGeom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095999" y="1145156"/>
            <a:ext cx="5623029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5999" y="2128751"/>
            <a:ext cx="5623029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6A756F-1259-4D6B-BD95-CC63CCA73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602"/>
          <a:stretch/>
        </p:blipFill>
        <p:spPr>
          <a:xfrm>
            <a:off x="0" y="0"/>
            <a:ext cx="4343400" cy="68621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EAD5893-41BA-4B13-85C7-CED809047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-5"/>
            <a:ext cx="630326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598F094-995F-4DB8-9F7F-DBFA8C616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-4"/>
            <a:ext cx="6705600" cy="6858000"/>
          </a:xfrm>
          <a:prstGeom prst="rect">
            <a:avLst/>
          </a:prstGeom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39843" y="992516"/>
            <a:ext cx="4975107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39843" y="1976111"/>
            <a:ext cx="4975107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A774699-7265-467F-8E5B-B96AF46C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5361"/>
          <a:stretch/>
        </p:blipFill>
        <p:spPr>
          <a:xfrm rot="16200000">
            <a:off x="6417336" y="1083332"/>
            <a:ext cx="6857998" cy="46913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E841507-EDAC-4CC7-86DF-CB9E450DB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804" r="11995"/>
          <a:stretch/>
        </p:blipFill>
        <p:spPr>
          <a:xfrm rot="16200000">
            <a:off x="2666983" y="-2666985"/>
            <a:ext cx="6858001" cy="12191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870EA24-676D-4264-8608-B68B63EC08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" y="6565392"/>
            <a:ext cx="1219200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814C232-6AD8-45F9-A7EE-A94236D396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3" y="0"/>
            <a:ext cx="1219200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A74ECD-3EC4-4438-949B-7F84D345A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845"/>
          <a:stretch/>
        </p:blipFill>
        <p:spPr>
          <a:xfrm>
            <a:off x="3645407" y="-1"/>
            <a:ext cx="5033897" cy="6858001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43745" y="1641133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8852057" y="1641133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AEDAEF5-B139-49B3-9FEE-82253DF832CB}"/>
              </a:ext>
            </a:extLst>
          </p:cNvPr>
          <p:cNvSpPr/>
          <p:nvPr userDrawn="1"/>
        </p:nvSpPr>
        <p:spPr>
          <a:xfrm>
            <a:off x="3645408" y="2501151"/>
            <a:ext cx="5033896" cy="185569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901910" y="3004999"/>
            <a:ext cx="4520890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3B3CD0-1DD1-42B6-8042-A316E18031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55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09ABCB1-DBB5-4F92-9FA1-4888F42F42CD}"/>
              </a:ext>
            </a:extLst>
          </p:cNvPr>
          <p:cNvGrpSpPr/>
          <p:nvPr userDrawn="1"/>
        </p:nvGrpSpPr>
        <p:grpSpPr>
          <a:xfrm>
            <a:off x="581025" y="1237477"/>
            <a:ext cx="11029950" cy="4383045"/>
            <a:chOff x="-33" y="1220295"/>
            <a:chExt cx="12192033" cy="4383045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3DDEEF76-379F-4C3A-95EF-6AF3449DC5E7}"/>
                </a:ext>
              </a:extLst>
            </p:cNvPr>
            <p:cNvSpPr/>
            <p:nvPr userDrawn="1"/>
          </p:nvSpPr>
          <p:spPr>
            <a:xfrm>
              <a:off x="0" y="1491610"/>
              <a:ext cx="12191967" cy="387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C213D7DB-6986-4B8E-8955-F48614B5DC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33" y="1220295"/>
              <a:ext cx="12192000" cy="29260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399DB94E-7227-46A6-9AC1-6591A5316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5310732"/>
              <a:ext cx="12192000" cy="292608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60540" y="2514600"/>
            <a:ext cx="2706981" cy="187616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972445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417492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8862539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121375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43D6323-8238-48C0-9099-92B244F8FC00}"/>
              </a:ext>
            </a:extLst>
          </p:cNvPr>
          <p:cNvSpPr/>
          <p:nvPr userDrawn="1"/>
        </p:nvSpPr>
        <p:spPr>
          <a:xfrm>
            <a:off x="0" y="0"/>
            <a:ext cx="12192000" cy="6891083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 l="-40887" t="-106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CAFFAC5-4A7F-4FFF-88BA-EFFB823E92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8639173" y="3305175"/>
            <a:ext cx="6858002" cy="247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094ECAE-300D-4DA2-900E-C1CDA00248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3321715" y="3321715"/>
            <a:ext cx="6891083" cy="2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6901977F-1B75-4527-B182-18DAF41954DD}"/>
              </a:ext>
            </a:extLst>
          </p:cNvPr>
          <p:cNvSpPr/>
          <p:nvPr userDrawn="1"/>
        </p:nvSpPr>
        <p:spPr>
          <a:xfrm>
            <a:off x="0" y="0"/>
            <a:ext cx="12192000" cy="6891083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 l="-40887" t="-106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5CB692D-04CB-4CF2-9ED2-02CCF6260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65B6EFA-E01F-4923-9154-01959D9D9F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614160"/>
            <a:ext cx="12192000" cy="243840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928004" y="6135820"/>
            <a:ext cx="8335991" cy="4783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 b="1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72"/>
          <p:cNvSpPr txBox="1">
            <a:spLocks noGrp="1"/>
          </p:cNvSpPr>
          <p:nvPr>
            <p:ph type="ctrTitle"/>
          </p:nvPr>
        </p:nvSpPr>
        <p:spPr>
          <a:xfrm>
            <a:off x="3836029" y="2851034"/>
            <a:ext cx="3988128" cy="13927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SNAKE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3000" dirty="0" err="1" smtClean="0">
                <a:solidFill>
                  <a:schemeClr val="bg1"/>
                </a:solidFill>
              </a:rPr>
              <a:t>Nguyễn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Quang</a:t>
            </a:r>
            <a:r>
              <a:rPr lang="en-US" sz="3000" dirty="0" smtClean="0">
                <a:solidFill>
                  <a:schemeClr val="bg1"/>
                </a:solidFill>
              </a:rPr>
              <a:t> Minh</a:t>
            </a:r>
            <a:endParaRPr lang="en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76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>
            <a:extLst>
              <a:ext uri="{FF2B5EF4-FFF2-40B4-BE49-F238E27FC236}">
                <a16:creationId xmlns="" xmlns:a16="http://schemas.microsoft.com/office/drawing/2014/main" id="{94E17A0B-E443-41BA-966E-A21FE0680AEE}"/>
              </a:ext>
            </a:extLst>
          </p:cNvPr>
          <p:cNvSpPr txBox="1">
            <a:spLocks/>
          </p:cNvSpPr>
          <p:nvPr/>
        </p:nvSpPr>
        <p:spPr>
          <a:xfrm>
            <a:off x="6348099" y="291046"/>
            <a:ext cx="5328085" cy="646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b="1" dirty="0" smtClean="0"/>
              <a:t>Functions and details </a:t>
            </a:r>
            <a:endParaRPr lang="en" sz="3600" b="1" dirty="0"/>
          </a:p>
        </p:txBody>
      </p:sp>
      <p:sp>
        <p:nvSpPr>
          <p:cNvPr id="5" name="Shape 83">
            <a:extLst>
              <a:ext uri="{FF2B5EF4-FFF2-40B4-BE49-F238E27FC236}">
                <a16:creationId xmlns="" xmlns:a16="http://schemas.microsoft.com/office/drawing/2014/main" id="{8F6404C1-1068-4DAE-9512-30EEC3A9D8A4}"/>
              </a:ext>
            </a:extLst>
          </p:cNvPr>
          <p:cNvSpPr txBox="1">
            <a:spLocks/>
          </p:cNvSpPr>
          <p:nvPr/>
        </p:nvSpPr>
        <p:spPr>
          <a:xfrm>
            <a:off x="6691812" y="2185465"/>
            <a:ext cx="3868500" cy="288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6378081" y="2235247"/>
            <a:ext cx="50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 Idea : </a:t>
            </a:r>
            <a:r>
              <a:rPr lang="en-US" dirty="0" smtClean="0"/>
              <a:t>Available and famous game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48099" y="1309233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- Project name: </a:t>
            </a:r>
            <a:r>
              <a:rPr lang="en-US" i="1" dirty="0" smtClean="0"/>
              <a:t>Snake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378081" y="3456540"/>
            <a:ext cx="31598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 Functional requirements :</a:t>
            </a:r>
          </a:p>
          <a:p>
            <a:r>
              <a:rPr lang="en-US" dirty="0"/>
              <a:t> </a:t>
            </a:r>
          </a:p>
          <a:p>
            <a:r>
              <a:rPr lang="en-US" dirty="0" smtClean="0"/>
              <a:t>	+ Theme music</a:t>
            </a:r>
          </a:p>
          <a:p>
            <a:r>
              <a:rPr lang="en-US" dirty="0" smtClean="0"/>
              <a:t>	+ Gameplay music</a:t>
            </a:r>
          </a:p>
          <a:p>
            <a:r>
              <a:rPr lang="en-US" dirty="0"/>
              <a:t>	</a:t>
            </a:r>
            <a:r>
              <a:rPr lang="en-US" dirty="0" smtClean="0"/>
              <a:t>+ Intro</a:t>
            </a:r>
          </a:p>
          <a:p>
            <a:r>
              <a:rPr lang="en-US" dirty="0"/>
              <a:t>	</a:t>
            </a:r>
            <a:r>
              <a:rPr lang="en-US" dirty="0" smtClean="0"/>
              <a:t>+ Main menu</a:t>
            </a:r>
          </a:p>
          <a:p>
            <a:r>
              <a:rPr lang="en-US" dirty="0"/>
              <a:t>	</a:t>
            </a:r>
            <a:r>
              <a:rPr lang="en-US" dirty="0" smtClean="0"/>
              <a:t>+ Game over menu</a:t>
            </a:r>
          </a:p>
          <a:p>
            <a:r>
              <a:rPr lang="en-US" dirty="0"/>
              <a:t>	</a:t>
            </a:r>
            <a:r>
              <a:rPr lang="en-US" dirty="0" smtClean="0"/>
              <a:t>+ Replay/retry</a:t>
            </a:r>
          </a:p>
          <a:p>
            <a:r>
              <a:rPr lang="en-US" dirty="0"/>
              <a:t>	</a:t>
            </a:r>
            <a:r>
              <a:rPr lang="en-US" dirty="0" smtClean="0"/>
              <a:t>+ Restart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76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3"/>
            <a:ext cx="5954828" cy="69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>
            <a:extLst>
              <a:ext uri="{FF2B5EF4-FFF2-40B4-BE49-F238E27FC236}">
                <a16:creationId xmlns="" xmlns:a16="http://schemas.microsoft.com/office/drawing/2014/main" id="{94E17A0B-E443-41BA-966E-A21FE0680AEE}"/>
              </a:ext>
            </a:extLst>
          </p:cNvPr>
          <p:cNvSpPr txBox="1">
            <a:spLocks/>
          </p:cNvSpPr>
          <p:nvPr/>
        </p:nvSpPr>
        <p:spPr>
          <a:xfrm>
            <a:off x="6348099" y="291046"/>
            <a:ext cx="5328085" cy="646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b="1" dirty="0" smtClean="0"/>
              <a:t>M</a:t>
            </a:r>
            <a:r>
              <a:rPr lang="en-US" sz="3600" b="1" dirty="0" smtClean="0"/>
              <a:t>a</a:t>
            </a:r>
            <a:r>
              <a:rPr lang="en" sz="3600" b="1" dirty="0" smtClean="0"/>
              <a:t>in Menu</a:t>
            </a:r>
            <a:endParaRPr lang="en" sz="3600" b="1" dirty="0"/>
          </a:p>
        </p:txBody>
      </p:sp>
      <p:sp>
        <p:nvSpPr>
          <p:cNvPr id="5" name="Shape 83">
            <a:extLst>
              <a:ext uri="{FF2B5EF4-FFF2-40B4-BE49-F238E27FC236}">
                <a16:creationId xmlns="" xmlns:a16="http://schemas.microsoft.com/office/drawing/2014/main" id="{8F6404C1-1068-4DAE-9512-30EEC3A9D8A4}"/>
              </a:ext>
            </a:extLst>
          </p:cNvPr>
          <p:cNvSpPr txBox="1">
            <a:spLocks/>
          </p:cNvSpPr>
          <p:nvPr/>
        </p:nvSpPr>
        <p:spPr>
          <a:xfrm>
            <a:off x="6691812" y="2185465"/>
            <a:ext cx="3868500" cy="288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6440464" y="2672014"/>
            <a:ext cx="50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Functions 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48099" y="13092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76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3"/>
            <a:ext cx="5954828" cy="697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2"/>
            <a:ext cx="5954828" cy="6972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0020" y="3165300"/>
            <a:ext cx="2029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Play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Credit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Exit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Mouse Event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13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>
            <a:extLst>
              <a:ext uri="{FF2B5EF4-FFF2-40B4-BE49-F238E27FC236}">
                <a16:creationId xmlns="" xmlns:a16="http://schemas.microsoft.com/office/drawing/2014/main" id="{94E17A0B-E443-41BA-966E-A21FE0680AEE}"/>
              </a:ext>
            </a:extLst>
          </p:cNvPr>
          <p:cNvSpPr txBox="1">
            <a:spLocks/>
          </p:cNvSpPr>
          <p:nvPr/>
        </p:nvSpPr>
        <p:spPr>
          <a:xfrm>
            <a:off x="6348099" y="291046"/>
            <a:ext cx="5328085" cy="646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600" b="1" dirty="0" smtClean="0"/>
              <a:t>Gameplay</a:t>
            </a:r>
            <a:endParaRPr lang="en" sz="3600" b="1" dirty="0"/>
          </a:p>
        </p:txBody>
      </p:sp>
      <p:sp>
        <p:nvSpPr>
          <p:cNvPr id="5" name="Shape 83">
            <a:extLst>
              <a:ext uri="{FF2B5EF4-FFF2-40B4-BE49-F238E27FC236}">
                <a16:creationId xmlns="" xmlns:a16="http://schemas.microsoft.com/office/drawing/2014/main" id="{8F6404C1-1068-4DAE-9512-30EEC3A9D8A4}"/>
              </a:ext>
            </a:extLst>
          </p:cNvPr>
          <p:cNvSpPr txBox="1">
            <a:spLocks/>
          </p:cNvSpPr>
          <p:nvPr/>
        </p:nvSpPr>
        <p:spPr>
          <a:xfrm>
            <a:off x="6691812" y="2185465"/>
            <a:ext cx="3868500" cy="288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6440464" y="2672014"/>
            <a:ext cx="50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Functions 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48099" y="13092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76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3"/>
            <a:ext cx="5954828" cy="697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2"/>
            <a:ext cx="5954828" cy="6972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0020" y="3165300"/>
            <a:ext cx="2732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Score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Random apple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Limited map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Animation 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1"/>
            <a:ext cx="5954828" cy="6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>
            <a:extLst>
              <a:ext uri="{FF2B5EF4-FFF2-40B4-BE49-F238E27FC236}">
                <a16:creationId xmlns="" xmlns:a16="http://schemas.microsoft.com/office/drawing/2014/main" id="{94E17A0B-E443-41BA-966E-A21FE0680AEE}"/>
              </a:ext>
            </a:extLst>
          </p:cNvPr>
          <p:cNvSpPr txBox="1">
            <a:spLocks/>
          </p:cNvSpPr>
          <p:nvPr/>
        </p:nvSpPr>
        <p:spPr>
          <a:xfrm>
            <a:off x="6348099" y="291046"/>
            <a:ext cx="5328085" cy="646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600" b="1" dirty="0" smtClean="0"/>
              <a:t>Gameplay</a:t>
            </a:r>
            <a:endParaRPr lang="en" sz="3600" b="1" dirty="0"/>
          </a:p>
        </p:txBody>
      </p:sp>
      <p:sp>
        <p:nvSpPr>
          <p:cNvPr id="5" name="Shape 83">
            <a:extLst>
              <a:ext uri="{FF2B5EF4-FFF2-40B4-BE49-F238E27FC236}">
                <a16:creationId xmlns="" xmlns:a16="http://schemas.microsoft.com/office/drawing/2014/main" id="{8F6404C1-1068-4DAE-9512-30EEC3A9D8A4}"/>
              </a:ext>
            </a:extLst>
          </p:cNvPr>
          <p:cNvSpPr txBox="1">
            <a:spLocks/>
          </p:cNvSpPr>
          <p:nvPr/>
        </p:nvSpPr>
        <p:spPr>
          <a:xfrm>
            <a:off x="6691812" y="2185465"/>
            <a:ext cx="3868500" cy="288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6440464" y="2672014"/>
            <a:ext cx="50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Functions 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48099" y="13092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76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3"/>
            <a:ext cx="5954828" cy="697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2"/>
            <a:ext cx="5954828" cy="6972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0020" y="3165300"/>
            <a:ext cx="273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Score </a:t>
            </a:r>
            <a:r>
              <a:rPr lang="en-US" dirty="0" err="1" smtClean="0"/>
              <a:t>reapprear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Replay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Restart 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1"/>
            <a:ext cx="5954828" cy="6972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114753"/>
            <a:ext cx="5954828" cy="69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+mj-lt"/>
              </a:rPr>
              <a:t>Thank you everyone for watching !</a:t>
            </a:r>
            <a:endParaRPr lang="en-US" b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9AD3BC-2041-4473-8D2B-744BA0979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7102" t="22388" r="35344" b="54142"/>
          <a:stretch/>
        </p:blipFill>
        <p:spPr>
          <a:xfrm rot="10800000">
            <a:off x="5648292" y="1637332"/>
            <a:ext cx="895350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89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3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55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SNAKE Nguyễn Quang Minh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Suhair Shakeel</dc:creator>
  <cp:lastModifiedBy>User</cp:lastModifiedBy>
  <cp:revision>69</cp:revision>
  <dcterms:created xsi:type="dcterms:W3CDTF">2017-08-02T20:41:11Z</dcterms:created>
  <dcterms:modified xsi:type="dcterms:W3CDTF">2019-08-14T02:35:18Z</dcterms:modified>
</cp:coreProperties>
</file>